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3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4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6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0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3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0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2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2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8DA0-7C1D-4463-B410-A46301E33A06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76D2F-A06A-47DC-830B-A2B72E75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Diary of Anne Frank – Anticipation Guide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0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Complete the following for each statement.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Your group will have 5 minutes on each statement to complete the following. </a:t>
            </a:r>
          </a:p>
          <a:p>
            <a:r>
              <a:rPr lang="en-US" sz="3200" dirty="0" smtClean="0"/>
              <a:t>How many agreed/disagreed? (EX: 2 Agree, 1 Disagree). </a:t>
            </a:r>
          </a:p>
          <a:p>
            <a:r>
              <a:rPr lang="en-US" sz="3200" dirty="0" smtClean="0"/>
              <a:t>Take some time to go around and share your responses with one another. (just discussing here, not writing anything down). </a:t>
            </a:r>
          </a:p>
          <a:p>
            <a:r>
              <a:rPr lang="en-US" sz="3200" dirty="0" smtClean="0"/>
              <a:t>List 3 of the best reasons to agree with this statement. </a:t>
            </a:r>
          </a:p>
          <a:p>
            <a:r>
              <a:rPr lang="en-US" sz="3200" dirty="0" smtClean="0"/>
              <a:t>List 3 of the best reasons to disagree with this statement. </a:t>
            </a:r>
          </a:p>
          <a:p>
            <a:r>
              <a:rPr lang="en-US" sz="3200" dirty="0" smtClean="0"/>
              <a:t>How do you think this connects to The Diary of Anne Frank?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755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Diary of Anne Frank – Anticipation Guide Discussion</vt:lpstr>
      <vt:lpstr>Complete the following for each statement.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Diary of Anne Frank – Anticipation Guide Discussion</dc:title>
  <dc:creator>Stetka, Meghan</dc:creator>
  <cp:lastModifiedBy>Stetka, Meghan</cp:lastModifiedBy>
  <cp:revision>1</cp:revision>
  <dcterms:created xsi:type="dcterms:W3CDTF">2020-01-08T14:15:37Z</dcterms:created>
  <dcterms:modified xsi:type="dcterms:W3CDTF">2020-01-08T14:15:56Z</dcterms:modified>
</cp:coreProperties>
</file>